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77977D-8101-4B3C-A497-9A4D147B7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50BE474-4876-433E-80FC-8C549A255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1F2A0E-B445-4F50-B66D-80E2175D4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04A2F4-8618-4A4D-8CD6-862EC1DC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128739-2E1A-4A29-AB39-11DCA0A5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39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173F-5C72-43BD-A9FC-E420C444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54A418B-4BAD-431E-B8D0-C040B9679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1DEF6B-41F0-4D8B-BAB6-1C4BA3FE4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1B9F18-0494-4A60-AEAC-71EE86CF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47EF36-ACCF-4177-8368-A45D614C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998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C963943-7927-417C-BE66-04B0D13DF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A049C1F-A067-468D-BA94-61464CE1B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B2EBE4-C05E-4D41-996D-806D4B1D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ED7BCE-24FB-47FA-9994-7488A67A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0BF80E-B3AE-4AD7-AE81-FFA41662B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96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7FAA7B-95D5-4007-BE4E-37AA8BEF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D4EF3F-BE33-4343-9D8F-036ADA060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B6177D-A536-4C2C-A666-8B809AED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8271B5-AEB6-49D0-ABBF-E4B95572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554DE2-A797-4A44-8B34-AEDE3FDC9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307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AB7E6A-608C-43E4-847E-C11FD1506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5897568-F75E-45F5-952E-CF982D9FF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30CE50-C1A8-4A52-929A-B9A5D86CC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AA5DC9-2219-4DC7-91B9-2C49042F3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5615949-6876-4E2D-9B2D-C0E51EA1D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262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07671D-6816-4F3B-BD0C-75613A5D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046037D-25E5-4FDB-8393-740349895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619200-0305-489E-A995-1F57739ED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59D3EEC-AA71-4A46-8003-79ED4B2AB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520AA32-E429-44E1-80F9-64709352F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5E5B8F-21C4-478D-8B8D-AB3124DC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68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5A62AB-1FFC-4F60-9597-28DEDF119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31D4E8E-B62A-4E0C-9DE1-334B9FF45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EDF3B81-97F8-453F-B506-DF356B7A6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4407CC4-E964-419F-8C87-AB872FF3C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FD3E409-C3AB-4822-A534-52C9BDE4C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214DF75-368A-43A9-B44A-22F3ABF1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FD71CF7-29F8-4B2B-AC2B-040C288B6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52BC221-1104-4486-BB4E-936EE44C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912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5ABA9E-B70B-4D20-A904-CB6013C0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38F8F17-04AD-47B8-A6A7-6B4DBF3E4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B45E533-0FC2-48D0-B63F-9614AFA3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12F8006-0DCE-4B3B-9939-FBEBB42DA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3466622-1858-42FD-94EF-82A568CE9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F89E86-7747-4ACF-A934-0048A78B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FFDAD1E-84E7-4AFD-965E-CC08AE38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30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54FC91-D961-48E6-ADD1-811645CD0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73B683-A07D-40BE-948C-E1F6B39E7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7127BB6-A937-4695-9796-C47423F77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3BA9D7-4DE3-4564-BD93-CA7882A91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E78A4E-7CDF-4377-AD6A-BBF5AA0A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173097F-F227-4165-A163-B0EF18064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251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110733-55D4-4C02-9DB3-A21FA1877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62A41A-6C85-4F99-B013-6084B1464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1607174-B05C-4331-B254-AA77D49EA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E80C0F0-6CAB-4DC4-81C4-DACAE15B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FCAA41-BF08-42FC-8D5B-CD947EC4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F1E4935-CEDB-4668-970D-930037EBE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3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9E2EF30-A2F3-458A-9EC4-94C07EF18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BB02988-4291-4D35-89D8-D84C3CB0A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5CA26E9-9418-4AAB-8D53-18214A9BF5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67E8E-822A-4CF0-A49E-B39D3BB089AA}" type="datetimeFigureOut">
              <a:rPr lang="ko-KR" altLang="en-US" smtClean="0"/>
              <a:t>2024-07-17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00B31F-BE5E-47A2-8AE4-68A46B409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4FBB9B8-CAB7-44AB-A2B6-92870777FC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C1B29-63DB-4CD6-B11D-EE1680849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200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E27FDEF-FD12-46AC-BC63-67E75FFCC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666" y="586143"/>
            <a:ext cx="8666667" cy="5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2024-07-17T01:54:30Z</dcterms:created>
  <dcterms:modified xsi:type="dcterms:W3CDTF">2024-07-17T01:55:14Z</dcterms:modified>
</cp:coreProperties>
</file>